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3" r:id="rId6"/>
    <p:sldId id="262" r:id="rId7"/>
    <p:sldId id="261" r:id="rId8"/>
    <p:sldId id="258" r:id="rId9"/>
    <p:sldId id="264" r:id="rId10"/>
    <p:sldId id="266" r:id="rId11"/>
    <p:sldId id="267" r:id="rId12"/>
    <p:sldId id="265" r:id="rId13"/>
    <p:sldId id="269" r:id="rId14"/>
    <p:sldId id="268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4"/>
    <p:restoredTop sz="94697"/>
  </p:normalViewPr>
  <p:slideViewPr>
    <p:cSldViewPr snapToGrid="0">
      <p:cViewPr varScale="1">
        <p:scale>
          <a:sx n="119" d="100"/>
          <a:sy n="119" d="100"/>
        </p:scale>
        <p:origin x="5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CE111-1311-DB0A-57C0-6F9A14682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5D15C3-AA22-C170-ACE4-1509A427A6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C81C0-561F-AE42-4919-C79EC2366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E2C02-C4AB-2043-91CD-D48F7346AE4C}" type="datetimeFigureOut">
              <a:rPr lang="en-US" smtClean="0"/>
              <a:t>3/3/25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F91D9-E587-7307-232F-DC6D768E9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CDE09-AB03-A74A-A223-06DC4A0D9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009A7-A854-0440-8309-3F74355EC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35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03BDB-BA8A-E53C-3952-88677DFCE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229D3C-9072-76B6-051A-6CE7EBC8D3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D95AF-53DF-3E6A-9431-525513AF4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E2C02-C4AB-2043-91CD-D48F7346AE4C}" type="datetimeFigureOut">
              <a:rPr lang="en-US" smtClean="0"/>
              <a:t>3/3/25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D88B1-4FC2-F0C0-2771-9717C3201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AAEEF-50BC-B158-E9A1-4E1612401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009A7-A854-0440-8309-3F74355EC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80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810C08-8A73-D9FB-5F4A-61EB19FC7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A73C97-616A-6B9A-D23B-FA17CC351F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C552F-FC85-263B-AC99-1B28931F6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E2C02-C4AB-2043-91CD-D48F7346AE4C}" type="datetimeFigureOut">
              <a:rPr lang="en-US" smtClean="0"/>
              <a:t>3/3/25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20916-B496-65C0-658F-8387BE2A8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944F7-7DF1-2371-1AB3-362FFCE0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009A7-A854-0440-8309-3F74355EC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973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32173-3C94-2A9B-7A57-CBFAB707C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CC8AA-5E82-FD6B-26E4-91A54282A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D91AE-214B-BF30-09EF-774D3B3D6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E2C02-C4AB-2043-91CD-D48F7346AE4C}" type="datetimeFigureOut">
              <a:rPr lang="en-US" smtClean="0"/>
              <a:t>3/3/25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A2484-AA1D-7B32-1E5F-4A4A41F90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9DB49-6C35-F3B9-6640-277FF3B43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009A7-A854-0440-8309-3F74355EC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99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1E71F-99D0-47FA-CF95-28924B665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7DFD3-244B-5762-A66D-03FD728A1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CB8FF-04BF-0458-EBA5-9CD9AD714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E2C02-C4AB-2043-91CD-D48F7346AE4C}" type="datetimeFigureOut">
              <a:rPr lang="en-US" smtClean="0"/>
              <a:t>3/3/25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71472-3FE0-1B5A-D465-D0FB7CC42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87C90-8046-B66C-A779-5B9B93403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009A7-A854-0440-8309-3F74355EC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91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54B4B-D094-96EF-AC6D-62D6B51D0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B0E01-4309-10A5-410E-033CF476EF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020D76-795D-2A6F-AA95-2C2F7307E8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6AE115-292D-45B2-2487-31B00085C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E2C02-C4AB-2043-91CD-D48F7346AE4C}" type="datetimeFigureOut">
              <a:rPr lang="en-US" smtClean="0"/>
              <a:t>3/3/25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FDD1B2-1DE1-B47B-390B-051E091CC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380F85-80F5-551E-902E-18426B241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009A7-A854-0440-8309-3F74355EC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809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CF495-8808-3300-3D4A-B72EB8C0B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7CBAE-33B4-703C-7A46-AC3111A88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7F8610-A4D2-3D82-0360-940BD1552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AF5241-AF29-6045-B483-9D735DF32B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91C58F-D95E-93FD-F7A6-F2408F189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7B2164-4939-F550-1241-CCCABE59C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E2C02-C4AB-2043-91CD-D48F7346AE4C}" type="datetimeFigureOut">
              <a:rPr lang="en-US" smtClean="0"/>
              <a:t>3/3/25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02C035-F69F-2796-1C0B-81730F817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78E911-1FC6-710C-D266-EA7A4F596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009A7-A854-0440-8309-3F74355EC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78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BF4BF-725D-9752-F94C-3E60F3E83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A9C9F4-13AC-CCDC-7C2E-737470C40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E2C02-C4AB-2043-91CD-D48F7346AE4C}" type="datetimeFigureOut">
              <a:rPr lang="en-US" smtClean="0"/>
              <a:t>3/3/25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63F882-F2D1-F372-A281-F9022A7CC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8C38BC-70FB-6885-A44F-8EC5D58B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009A7-A854-0440-8309-3F74355EC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46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5D5F85-C4D7-AA9F-3E0F-8C76B3646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E2C02-C4AB-2043-91CD-D48F7346AE4C}" type="datetimeFigureOut">
              <a:rPr lang="en-US" smtClean="0"/>
              <a:t>3/3/25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F9D3A6-BEF4-BF9A-DDD2-59DFA23C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380B4-5595-D4E0-AE7E-25AA32AA2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009A7-A854-0440-8309-3F74355EC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5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1952A-3854-9E4D-FCB8-FD7FC0648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E3FF2-E558-261A-7A1E-C84713240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6F61A0-E731-8F2B-EB0A-A4E6089FB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C31F0-3383-12D3-A3DA-F309171E6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E2C02-C4AB-2043-91CD-D48F7346AE4C}" type="datetimeFigureOut">
              <a:rPr lang="en-US" smtClean="0"/>
              <a:t>3/3/25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F0842-C44E-9816-7CA6-675F81215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A472B9-590E-8222-5D8C-C36D28A7E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009A7-A854-0440-8309-3F74355EC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1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22F18-1FA9-31B0-E920-8B79DC402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F3E983-DA7B-483E-5B4C-646586FFD4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876AB6-DCDE-1ED3-1E04-603B59403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B962B6-2051-59EB-0C1E-F9AB450AC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E2C02-C4AB-2043-91CD-D48F7346AE4C}" type="datetimeFigureOut">
              <a:rPr lang="en-US" smtClean="0"/>
              <a:t>3/3/25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1F8BAA-C7E0-8A3C-AAD6-4002F99FB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F0BFA-8D50-305A-F45E-7A943E7D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009A7-A854-0440-8309-3F74355EC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64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32B70D-538C-9A77-F66F-30AB851D1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C84D39-CB69-977B-5266-4F1B3E353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CCB5C-CEDD-1607-2AE3-15E63E085F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E2C02-C4AB-2043-91CD-D48F7346AE4C}" type="datetimeFigureOut">
              <a:rPr lang="en-US" smtClean="0"/>
              <a:t>3/3/25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E2881-DA3C-7505-2621-1C7CA77F6A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6A17E-0B07-F8A1-EB81-07B974FB6C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6009A7-A854-0440-8309-3F74355EC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3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7AEE96-A861-E91C-9B49-99B9A3BB9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513" y="-38928"/>
            <a:ext cx="12284765" cy="691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0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3E81B-93C0-C2BA-E4EF-0CDB269A9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1D8E44-7253-9479-9F28-40A42C35CF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79513" y="-38928"/>
            <a:ext cx="12284764" cy="691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8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C9F1E-C6D7-DD6B-058A-14301BE98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E36658-89DD-581E-DA28-0261EE8FF2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79513" y="-38928"/>
            <a:ext cx="12284764" cy="691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0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55CBD-9FE0-6EB3-FCEE-D17140B92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0D29A9-BFAB-5276-AF21-0EAFCF7849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79513" y="-38928"/>
            <a:ext cx="12284764" cy="691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3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5E11E-EC05-5502-DB55-3B22DBBE1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DF4BB5-DEBB-2AB6-384D-5F0FCAC52C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79513" y="-38928"/>
            <a:ext cx="12284764" cy="691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4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5C6CE-59A8-F80F-CA65-4218EFBC4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858B5E-3CD4-3189-D882-A7BC6ADD1C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79513" y="-38928"/>
            <a:ext cx="12284764" cy="691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0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1CA42-CECF-E841-BF0C-E7BDD1804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749950-D26C-21AA-06E6-0AB969BC63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79513" y="-38928"/>
            <a:ext cx="12284764" cy="691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4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14244-70F4-02A3-73E9-6924D5D88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415D39-529E-BDB7-E91D-7CBF88F91C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79513" y="-38928"/>
            <a:ext cx="12284764" cy="691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4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0F55B-049E-9E4B-FBD6-F3035CB23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105B5F-7B4D-CED1-3FE0-063675BC09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79513" y="-38928"/>
            <a:ext cx="12284764" cy="691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1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1B8F0-891A-7FB5-E85C-DC0300A38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E055D6-432C-19EF-479A-BC1AAEFC09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79513" y="-38928"/>
            <a:ext cx="12284764" cy="691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91A0B-53E5-C6BC-F49C-BC74F0474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7C736E-9016-E654-28AC-2C3B08C569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79513" y="-38928"/>
            <a:ext cx="12284764" cy="691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4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12E9C-9BA8-AE85-CE55-D38C65EA0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79BDBE-510A-5CA9-C86A-ADD74E50E4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79513" y="-38928"/>
            <a:ext cx="12284764" cy="691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8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D472F-192D-CA67-085C-D903BD5B9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5BC379-983D-EF94-DD98-9F2A61E7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79513" y="-38928"/>
            <a:ext cx="12284764" cy="691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2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C8E28-8E9F-C160-9973-4D6E6ED84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94806B-DD49-F6BA-9AD1-BF4920ECDD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79513" y="-38928"/>
            <a:ext cx="12284764" cy="691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0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B7749-C2C6-C975-B6D4-760D36234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5D66D9-A880-6B0B-7B92-0CEBB36000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79513" y="-38928"/>
            <a:ext cx="12284764" cy="691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0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B65BB-EF1B-6177-B92D-FDA5B3CF8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B689AF-DAA1-D97C-A5FC-502B153067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79513" y="-38928"/>
            <a:ext cx="12284764" cy="691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9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22DE5-8194-F38F-3C66-A7BDF474F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EB1410-9EB4-F29F-0B71-76FF292553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79513" y="-38928"/>
            <a:ext cx="12284764" cy="691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3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F5F0F-48CF-64FE-7D80-8DEBBD7A5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968611-74CB-B1F4-ED7E-33FF82DB1D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79513" y="-38928"/>
            <a:ext cx="12284764" cy="691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Macintosh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Andrea Nordhoff</dc:creator>
  <cp:lastModifiedBy>Andrea Nordhoff</cp:lastModifiedBy>
  <cp:revision>2</cp:revision>
  <dcterms:created xsi:type="dcterms:W3CDTF">2025-02-11T20:48:22Z</dcterms:created>
  <dcterms:modified xsi:type="dcterms:W3CDTF">2025-03-03T20:28:32Z</dcterms:modified>
</cp:coreProperties>
</file>